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shtml" ContentType="text/html; charset=utf-8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webp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0.so" /><Relationship Id="rId3" Type="http://schemas.openxmlformats.org/officeDocument/2006/relationships/image" Target="../media/image9.jpg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shtml" /><Relationship Id="rId2" Type="http://schemas.openxmlformats.org/officeDocument/2006/relationships/image" Target="../media/image3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Goal</a:t>
            </a:r>
            <a:r>
              <a:rPr/>
              <a:t>: document key data aspects (e.g., 5Vs) and processing requirements for every project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/>
              <a:t>Variety: Vector, image, multispectral, and sensor data.</a:t>
            </a:r>
          </a:p>
          <a:p>
            <a:pPr lvl="1"/>
            <a:r>
              <a:rPr/>
              <a:t>Volume: From small sensor sets to large drone missions.</a:t>
            </a:r>
          </a:p>
          <a:p>
            <a:pPr lvl="1"/>
            <a:r>
              <a:rPr/>
              <a:t>Veracity: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not be cheap!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Slide19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2025-12-08T08:56:48Z</dcterms:created>
  <dcterms:modified xsi:type="dcterms:W3CDTF">2025-12-08T08:56:48Z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